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708" r:id="rId2"/>
    <p:sldMasterId id="2147483680" r:id="rId3"/>
    <p:sldMasterId id="2147483694" r:id="rId4"/>
  </p:sldMasterIdLst>
  <p:notesMasterIdLst>
    <p:notesMasterId r:id="rId29"/>
  </p:notesMasterIdLst>
  <p:handoutMasterIdLst>
    <p:handoutMasterId r:id="rId30"/>
  </p:handoutMasterIdLst>
  <p:sldIdLst>
    <p:sldId id="276" r:id="rId5"/>
    <p:sldId id="277" r:id="rId6"/>
    <p:sldId id="282" r:id="rId7"/>
    <p:sldId id="283" r:id="rId8"/>
    <p:sldId id="278" r:id="rId9"/>
    <p:sldId id="281" r:id="rId10"/>
    <p:sldId id="280" r:id="rId11"/>
    <p:sldId id="289" r:id="rId12"/>
    <p:sldId id="287" r:id="rId13"/>
    <p:sldId id="288" r:id="rId14"/>
    <p:sldId id="300" r:id="rId15"/>
    <p:sldId id="290" r:id="rId16"/>
    <p:sldId id="297" r:id="rId17"/>
    <p:sldId id="291" r:id="rId18"/>
    <p:sldId id="298" r:id="rId19"/>
    <p:sldId id="299" r:id="rId20"/>
    <p:sldId id="301" r:id="rId21"/>
    <p:sldId id="302" r:id="rId22"/>
    <p:sldId id="303" r:id="rId23"/>
    <p:sldId id="306" r:id="rId24"/>
    <p:sldId id="304" r:id="rId25"/>
    <p:sldId id="305" r:id="rId26"/>
    <p:sldId id="307" r:id="rId27"/>
    <p:sldId id="308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2886">
          <p15:clr>
            <a:srgbClr val="A4A3A4"/>
          </p15:clr>
        </p15:guide>
        <p15:guide id="9" pos="286">
          <p15:clr>
            <a:srgbClr val="A4A3A4"/>
          </p15:clr>
        </p15:guide>
        <p15:guide id="10" pos="5473">
          <p15:clr>
            <a:srgbClr val="A4A3A4"/>
          </p15:clr>
        </p15:guide>
        <p15:guide id="11" pos="2937">
          <p15:clr>
            <a:srgbClr val="A4A3A4"/>
          </p15:clr>
        </p15:guide>
        <p15:guide id="12" pos="2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6D"/>
    <a:srgbClr val="FFFFFF"/>
    <a:srgbClr val="404040"/>
    <a:srgbClr val="FFD200"/>
    <a:srgbClr val="FFE600"/>
    <a:srgbClr val="000000"/>
    <a:srgbClr val="FF00FF"/>
    <a:srgbClr val="FF0090"/>
    <a:srgbClr val="FF00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839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374" y="90"/>
      </p:cViewPr>
      <p:guideLst>
        <p:guide orient="horz" pos="2160"/>
        <p:guide orient="horz" pos="682"/>
        <p:guide orient="horz" pos="903"/>
        <p:guide orient="horz" pos="3858"/>
        <p:guide orient="horz" pos="127"/>
        <p:guide orient="horz" pos="4319"/>
        <p:guide orient="horz" pos="4111"/>
        <p:guide pos="2886"/>
        <p:guide pos="286"/>
        <p:guide pos="5473"/>
        <p:guide pos="2937"/>
        <p:guide pos="2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25/04/2017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25/04/2017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w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w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0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5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8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01184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48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5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4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79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625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32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15" name="EY Approach Line &amp; Indicator Dark Gray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  <p:pic>
        <p:nvPicPr>
          <p:cNvPr id="16" name="EY Frame small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17" name="Cover Subtitle Presentation Regular Dark Gray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Cover Title Presentation Regular Dark Gray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3272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2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397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37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3776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3776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16" name="EY Approach Line &amp; Indicator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pic>
        <p:nvPicPr>
          <p:cNvPr id="7" name="EY Frame small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8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Y Frame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pic>
        <p:nvPicPr>
          <p:cNvPr id="15" name="EYLogoWhiteCov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16" name="EY Approach Line &amp; Indicator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sp>
        <p:nvSpPr>
          <p:cNvPr id="7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8" name="EY Frame larg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sp>
        <p:nvSpPr>
          <p:cNvPr id="9" name="Cover Title Presentation Regular Dark Gray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ver Subtitle Presentation Regular Dark Gray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EY Approach Line &amp; Indicator Dark Gray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97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3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01184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Y Frame 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9463"/>
            <a:ext cx="6753225" cy="3400425"/>
          </a:xfrm>
          <a:prstGeom prst="rect">
            <a:avLst/>
          </a:prstGeom>
        </p:spPr>
      </p:pic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14" name="EY Approach Line &amp; Indicator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sp>
        <p:nvSpPr>
          <p:cNvPr id="12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Y Frame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pic>
        <p:nvPicPr>
          <p:cNvPr id="11" name="EY Approach Line &amp; Indicator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pic>
        <p:nvPicPr>
          <p:cNvPr id="13" name="EYLogoWhiteCover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0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518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963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0000" y="1426464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000" y="1426464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5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1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2.wmf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Page Placeholder Gray"/>
          <p:cNvSpPr txBox="1"/>
          <p:nvPr/>
        </p:nvSpPr>
        <p:spPr>
          <a:xfrm>
            <a:off x="457200" y="6496184"/>
            <a:ext cx="722376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7" name="EYLogoGray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399919" cy="408838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76" r:id="rId2"/>
    <p:sldLayoutId id="2147483758" r:id="rId3"/>
    <p:sldLayoutId id="2147483760" r:id="rId4"/>
    <p:sldLayoutId id="2147483668" r:id="rId5"/>
    <p:sldLayoutId id="2147483748" r:id="rId6"/>
    <p:sldLayoutId id="2147483749" r:id="rId7"/>
    <p:sldLayoutId id="2147483669" r:id="rId8"/>
    <p:sldLayoutId id="2147483780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726" r:id="rId15"/>
    <p:sldLayoutId id="2147483677" r:id="rId16"/>
    <p:sldLayoutId id="2147483678" r:id="rId17"/>
    <p:sldLayoutId id="2147483679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Page Placeholder Gray"/>
          <p:cNvSpPr txBox="1"/>
          <p:nvPr/>
        </p:nvSpPr>
        <p:spPr>
          <a:xfrm>
            <a:off x="457200" y="6492240"/>
            <a:ext cx="720000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" name="EYLogoGraySlides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50" r:id="rId3"/>
    <p:sldLayoutId id="2147483751" r:id="rId4"/>
    <p:sldLayoutId id="2147483711" r:id="rId5"/>
    <p:sldLayoutId id="2147483783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27" r:id="rId12"/>
    <p:sldLayoutId id="2147483719" r:id="rId13"/>
    <p:sldLayoutId id="2147483720" r:id="rId14"/>
    <p:sldLayoutId id="2147483721" r:id="rId15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Page Placeholder White"/>
          <p:cNvSpPr txBox="1"/>
          <p:nvPr/>
        </p:nvSpPr>
        <p:spPr>
          <a:xfrm>
            <a:off x="457200" y="650176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EYLogoWhite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78" r:id="rId2"/>
    <p:sldLayoutId id="2147483768" r:id="rId3"/>
    <p:sldLayoutId id="2147483770" r:id="rId4"/>
    <p:sldLayoutId id="2147483682" r:id="rId5"/>
    <p:sldLayoutId id="2147483752" r:id="rId6"/>
    <p:sldLayoutId id="2147483753" r:id="rId7"/>
    <p:sldLayoutId id="2147483683" r:id="rId8"/>
    <p:sldLayoutId id="21474837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28" r:id="rId15"/>
    <p:sldLayoutId id="2147483691" r:id="rId16"/>
    <p:sldLayoutId id="2147483692" r:id="rId17"/>
    <p:sldLayoutId id="2147483693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age Placeholder White"/>
          <p:cNvSpPr txBox="1"/>
          <p:nvPr/>
        </p:nvSpPr>
        <p:spPr>
          <a:xfrm>
            <a:off x="457200" y="6492240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EYLogoWhite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79" r:id="rId2"/>
    <p:sldLayoutId id="2147483773" r:id="rId3"/>
    <p:sldLayoutId id="2147483775" r:id="rId4"/>
    <p:sldLayoutId id="2147483696" r:id="rId5"/>
    <p:sldLayoutId id="2147483754" r:id="rId6"/>
    <p:sldLayoutId id="2147483755" r:id="rId7"/>
    <p:sldLayoutId id="2147483697" r:id="rId8"/>
    <p:sldLayoutId id="2147483781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29" r:id="rId15"/>
    <p:sldLayoutId id="2147483705" r:id="rId16"/>
    <p:sldLayoutId id="2147483706" r:id="rId17"/>
    <p:sldLayoutId id="2147483707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INTERNSHIP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Matthias Maes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if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685925"/>
            <a:ext cx="6838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unifier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8" y="1233313"/>
            <a:ext cx="7303385" cy="4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04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9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unifier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8" y="1233313"/>
            <a:ext cx="7303385" cy="4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23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erpro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685925"/>
            <a:ext cx="6838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user </a:t>
            </a:r>
            <a:r>
              <a:rPr lang="nl-BE" dirty="0" err="1" smtClean="0"/>
              <a:t>profiling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8" y="1332134"/>
            <a:ext cx="8061005" cy="41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7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app</a:t>
            </a:r>
            <a:r>
              <a:rPr lang="nl-BE" dirty="0" smtClean="0"/>
              <a:t> </a:t>
            </a:r>
            <a:r>
              <a:rPr lang="nl-BE" dirty="0" err="1" smtClean="0"/>
              <a:t>profiling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8" y="1671111"/>
            <a:ext cx="8289025" cy="35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8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8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rew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784" y="1332634"/>
            <a:ext cx="7800432" cy="41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 </a:t>
            </a:r>
            <a:r>
              <a:rPr lang="nl-BE" dirty="0" err="1" smtClean="0"/>
              <a:t>request</a:t>
            </a:r>
            <a:r>
              <a:rPr lang="nl-BE" dirty="0"/>
              <a:t>: </a:t>
            </a:r>
            <a:r>
              <a:rPr lang="nl-BE" dirty="0" err="1" smtClean="0"/>
              <a:t>contact.html?user</a:t>
            </a:r>
            <a:r>
              <a:rPr lang="nl-BE" dirty="0" smtClean="0"/>
              <a:t>=</a:t>
            </a:r>
            <a:r>
              <a:rPr lang="nl-BE" dirty="0" err="1" smtClean="0"/>
              <a:t>matthias</a:t>
            </a:r>
            <a:r>
              <a:rPr lang="nl-BE" dirty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91" y="1252193"/>
            <a:ext cx="5804818" cy="43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20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ANOMALY DETECTION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4" name="requestAnaly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6575" y="1332431"/>
            <a:ext cx="5590851" cy="41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31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2872687"/>
            <a:ext cx="8437418" cy="11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3" name="block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6916" y="1663267"/>
            <a:ext cx="6570169" cy="35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Reset</a:t>
            </a:r>
            <a:endParaRPr lang="en-US" dirty="0"/>
          </a:p>
        </p:txBody>
      </p:sp>
      <p:pic>
        <p:nvPicPr>
          <p:cNvPr id="4" name="iptablescl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683" y="1250012"/>
            <a:ext cx="5810635" cy="43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Reset</a:t>
            </a:r>
            <a:endParaRPr lang="en-US" dirty="0"/>
          </a:p>
        </p:txBody>
      </p:sp>
      <p:pic>
        <p:nvPicPr>
          <p:cNvPr id="3" name="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036" y="1621945"/>
            <a:ext cx="6723928" cy="36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7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Weapons</a:t>
            </a:r>
            <a:r>
              <a:rPr lang="nl-BE" dirty="0" smtClean="0"/>
              <a:t> of </a:t>
            </a:r>
            <a:r>
              <a:rPr lang="nl-BE" dirty="0" err="1" smtClean="0"/>
              <a:t>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Python 2.7</a:t>
            </a:r>
          </a:p>
          <a:p>
            <a:r>
              <a:rPr lang="nl-BE" dirty="0" err="1" smtClean="0"/>
              <a:t>MongoDB</a:t>
            </a:r>
            <a:r>
              <a:rPr lang="nl-BE" dirty="0" smtClean="0"/>
              <a:t> (</a:t>
            </a:r>
            <a:r>
              <a:rPr lang="nl-BE" dirty="0" err="1" smtClean="0"/>
              <a:t>RobotMongo</a:t>
            </a:r>
            <a:r>
              <a:rPr lang="nl-BE" dirty="0" smtClean="0"/>
              <a:t>)</a:t>
            </a:r>
            <a:endParaRPr lang="nl-BE" dirty="0" smtClean="0"/>
          </a:p>
          <a:p>
            <a:r>
              <a:rPr lang="nl-BE" dirty="0" smtClean="0"/>
              <a:t>Apache, </a:t>
            </a:r>
            <a:r>
              <a:rPr lang="nl-BE" dirty="0" err="1" smtClean="0"/>
              <a:t>Nginx</a:t>
            </a:r>
            <a:r>
              <a:rPr lang="nl-BE" dirty="0" smtClean="0"/>
              <a:t> (</a:t>
            </a:r>
            <a:r>
              <a:rPr lang="nl-BE" dirty="0" err="1" smtClean="0"/>
              <a:t>CentOS</a:t>
            </a:r>
            <a:r>
              <a:rPr lang="nl-B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General overview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38664" y="1319644"/>
            <a:ext cx="3382818" cy="48941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899" y="1319646"/>
            <a:ext cx="1724891" cy="489411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2356" y="1319646"/>
            <a:ext cx="3086101" cy="489411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3" y="1425575"/>
            <a:ext cx="8116454" cy="4699000"/>
          </a:xfrm>
        </p:spPr>
      </p:pic>
    </p:spTree>
    <p:extLst>
      <p:ext uri="{BB962C8B-B14F-4D97-AF65-F5344CB8AC3E}">
        <p14:creationId xmlns:p14="http://schemas.microsoft.com/office/powerpoint/2010/main" val="15597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Total </a:t>
            </a:r>
            <a:r>
              <a:rPr lang="nl-BE" dirty="0" err="1" smtClean="0"/>
              <a:t>connections</a:t>
            </a:r>
            <a:endParaRPr lang="nl-BE" dirty="0" smtClean="0"/>
          </a:p>
          <a:p>
            <a:r>
              <a:rPr lang="nl-BE" dirty="0" err="1" smtClean="0"/>
              <a:t>Location</a:t>
            </a:r>
            <a:endParaRPr lang="nl-BE" dirty="0" smtClean="0"/>
          </a:p>
          <a:p>
            <a:r>
              <a:rPr lang="nl-BE" dirty="0" smtClean="0"/>
              <a:t>Day</a:t>
            </a:r>
          </a:p>
          <a:p>
            <a:r>
              <a:rPr lang="nl-BE" dirty="0" smtClean="0"/>
              <a:t>Time</a:t>
            </a:r>
          </a:p>
          <a:p>
            <a:r>
              <a:rPr lang="nl-BE" dirty="0" err="1" smtClean="0"/>
              <a:t>Request</a:t>
            </a:r>
            <a:r>
              <a:rPr lang="nl-BE" dirty="0" smtClean="0"/>
              <a:t> URL</a:t>
            </a:r>
          </a:p>
          <a:p>
            <a:r>
              <a:rPr lang="nl-BE" dirty="0" smtClean="0"/>
              <a:t>Filetype </a:t>
            </a:r>
            <a:r>
              <a:rPr lang="nl-BE" dirty="0" err="1" smtClean="0"/>
              <a:t>requested</a:t>
            </a:r>
            <a:r>
              <a:rPr lang="nl-BE" dirty="0" smtClean="0"/>
              <a:t> source</a:t>
            </a:r>
          </a:p>
        </p:txBody>
      </p:sp>
    </p:spTree>
    <p:extLst>
      <p:ext uri="{BB962C8B-B14F-4D97-AF65-F5344CB8AC3E}">
        <p14:creationId xmlns:p14="http://schemas.microsoft.com/office/powerpoint/2010/main" val="42007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HTTP </a:t>
            </a:r>
            <a:r>
              <a:rPr lang="nl-BE" dirty="0"/>
              <a:t>Method</a:t>
            </a:r>
          </a:p>
          <a:p>
            <a:r>
              <a:rPr lang="nl-BE" dirty="0"/>
              <a:t>HTTP </a:t>
            </a:r>
            <a:r>
              <a:rPr lang="nl-BE" dirty="0" smtClean="0"/>
              <a:t>Status</a:t>
            </a:r>
          </a:p>
          <a:p>
            <a:r>
              <a:rPr lang="nl-BE" dirty="0"/>
              <a:t>User </a:t>
            </a:r>
            <a:r>
              <a:rPr lang="nl-BE" dirty="0" smtClean="0"/>
              <a:t>Agent</a:t>
            </a:r>
            <a:endParaRPr lang="nl-BE" dirty="0"/>
          </a:p>
          <a:p>
            <a:r>
              <a:rPr lang="nl-BE" dirty="0" err="1"/>
              <a:t>Timespent</a:t>
            </a:r>
            <a:endParaRPr lang="nl-BE" dirty="0"/>
          </a:p>
          <a:p>
            <a:r>
              <a:rPr lang="nl-BE" dirty="0" smtClean="0"/>
              <a:t>Login</a:t>
            </a:r>
          </a:p>
          <a:p>
            <a:r>
              <a:rPr lang="nl-BE" dirty="0" err="1" smtClean="0"/>
              <a:t>Param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9706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371994"/>
            <a:ext cx="8645236" cy="61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 smtClean="0"/>
              <a:t>Unifier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85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50" y="2256372"/>
            <a:ext cx="8572500" cy="234525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::1 - - [19/Apr/2017:15:14:39 +0200] "GET /test/</a:t>
            </a:r>
            <a:r>
              <a:rPr lang="en-US" sz="2000" dirty="0" err="1">
                <a:solidFill>
                  <a:schemeClr val="bg1"/>
                </a:solidFill>
              </a:rPr>
              <a:t>index.html?token</a:t>
            </a:r>
            <a:r>
              <a:rPr lang="en-US" sz="2000" dirty="0">
                <a:solidFill>
                  <a:schemeClr val="bg1"/>
                </a:solidFill>
              </a:rPr>
              <a:t>=54be68nk90po" 200 202575 "http://localhost:8080/test/about.html" "Mozilla/5.0 (Windows NT 6.1; Win64; x64) </a:t>
            </a:r>
            <a:r>
              <a:rPr lang="en-US" sz="2000" dirty="0" err="1">
                <a:solidFill>
                  <a:schemeClr val="bg1"/>
                </a:solidFill>
              </a:rPr>
              <a:t>AppleWebKit</a:t>
            </a:r>
            <a:r>
              <a:rPr lang="en-US" sz="2000" dirty="0">
                <a:solidFill>
                  <a:schemeClr val="bg1"/>
                </a:solidFill>
              </a:rPr>
              <a:t>/537.36 (KHTML, like Gecko) Chrome/57.0.2987.133 Safari/537.36</a:t>
            </a:r>
            <a:r>
              <a:rPr lang="en-US" sz="2000" dirty="0" smtClean="0">
                <a:solidFill>
                  <a:schemeClr val="bg1"/>
                </a:solidFill>
              </a:rPr>
              <a:t>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2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9BE76BC0-0081-4CA5-8863-A97082E63AC2}"/>
    </a:ext>
  </a:extLst>
</a:theme>
</file>

<file path=ppt/theme/theme2.xml><?xml version="1.0" encoding="utf-8"?>
<a:theme xmlns:a="http://schemas.openxmlformats.org/drawingml/2006/main" name="EY light projection">
  <a:themeElements>
    <a:clrScheme name="EY light projection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2E567BA7-D653-48F8-9253-F2DE38581F43}"/>
    </a:ext>
  </a:extLst>
</a:theme>
</file>

<file path=ppt/theme/theme3.xml><?xml version="1.0" encoding="utf-8"?>
<a:theme xmlns:a="http://schemas.openxmlformats.org/drawingml/2006/main" name="EY dark print">
  <a:themeElements>
    <a:clrScheme name="EY dark print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0AB4E497-135E-4D36-8016-52B66F36B9B5}"/>
    </a:ext>
  </a:extLst>
</a:theme>
</file>

<file path=ppt/theme/theme4.xml><?xml version="1.0" encoding="utf-8"?>
<a:theme xmlns:a="http://schemas.openxmlformats.org/drawingml/2006/main" name="EY dark projection">
  <a:themeElements>
    <a:clrScheme name="EY dark projection">
      <a:dk1>
        <a:srgbClr val="FFFFFF"/>
      </a:dk1>
      <a:lt1>
        <a:srgbClr val="FFFFFF"/>
      </a:lt1>
      <a:dk2>
        <a:srgbClr val="333333"/>
      </a:dk2>
      <a:lt2>
        <a:srgbClr val="FFD200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baseline="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32E7D0E7-A551-474B-87EB-0A42B47755A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 Presentation_regular</Template>
  <TotalTime>59</TotalTime>
  <Words>112</Words>
  <Application>Microsoft Office PowerPoint</Application>
  <PresentationFormat>On-screen Show (4:3)</PresentationFormat>
  <Paragraphs>39</Paragraphs>
  <Slides>24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EY regular presentation 2015 v1</vt:lpstr>
      <vt:lpstr>EY light projection</vt:lpstr>
      <vt:lpstr>EY dark print</vt:lpstr>
      <vt:lpstr>EY dark projection</vt:lpstr>
      <vt:lpstr>INTERNSHIP</vt:lpstr>
      <vt:lpstr>ANOMALY DETECTION ENGINE</vt:lpstr>
      <vt:lpstr>Weapons of choice</vt:lpstr>
      <vt:lpstr>General overview</vt:lpstr>
      <vt:lpstr>Metrics</vt:lpstr>
      <vt:lpstr>Metrics</vt:lpstr>
      <vt:lpstr>PowerPoint Presentation</vt:lpstr>
      <vt:lpstr>DEMO</vt:lpstr>
      <vt:lpstr>PowerPoint Presentation</vt:lpstr>
      <vt:lpstr>PowerPoint Presentation</vt:lpstr>
      <vt:lpstr>Result unifier</vt:lpstr>
      <vt:lpstr>DEMO</vt:lpstr>
      <vt:lpstr>Result unifier</vt:lpstr>
      <vt:lpstr>PowerPoint Presentation</vt:lpstr>
      <vt:lpstr>Result user profiling</vt:lpstr>
      <vt:lpstr>Result app profiling</vt:lpstr>
      <vt:lpstr>DEMO</vt:lpstr>
      <vt:lpstr>PowerPoint Presentation</vt:lpstr>
      <vt:lpstr>Test request: contact.html?user=matthias!</vt:lpstr>
      <vt:lpstr>Reputation</vt:lpstr>
      <vt:lpstr>Reputation</vt:lpstr>
      <vt:lpstr>Reputation</vt:lpstr>
      <vt:lpstr>Reset</vt:lpstr>
      <vt:lpstr>Reset</vt:lpstr>
    </vt:vector>
  </TitlesOfParts>
  <Company>Ernst &amp; Young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</dc:title>
  <dc:creator>Mathias Maes</dc:creator>
  <cp:lastModifiedBy>Mathias Maes</cp:lastModifiedBy>
  <cp:revision>10</cp:revision>
  <dcterms:created xsi:type="dcterms:W3CDTF">2017-04-25T10:48:49Z</dcterms:created>
  <dcterms:modified xsi:type="dcterms:W3CDTF">2017-04-25T11:55:02Z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-209294285</vt:i4>
  </property>
  <property fmtid="{D5CDD505-2E9C-101B-9397-08002B2CF9AE}" pid="3" name="_NewReviewCycle">
    <vt:lpwstr/>
  </property>
  <property fmtid="{D5CDD505-2E9C-101B-9397-08002B2CF9AE}" pid="4" name="_EmailSubject">
    <vt:lpwstr>Templates voor Winterfell</vt:lpwstr>
  </property>
  <property fmtid="{D5CDD505-2E9C-101B-9397-08002B2CF9AE}" pid="5" name="_AuthorEmail">
    <vt:lpwstr>senta.zorn@nl.ey.com</vt:lpwstr>
  </property>
  <property fmtid="{D5CDD505-2E9C-101B-9397-08002B2CF9AE}" pid="6" name="_AuthorEmailDisplayName">
    <vt:lpwstr>Senta Zorn</vt:lpwstr>
  </property>
  <property fmtid="{D5CDD505-2E9C-101B-9397-08002B2CF9AE}" pid="7" name="Template">
    <vt:lpwstr>EYPresentation</vt:lpwstr>
  </property>
  <property fmtid="{D5CDD505-2E9C-101B-9397-08002B2CF9AE}" pid="8" name="VersionTemplate">
    <vt:lpwstr>15JUN16_SZo_v1</vt:lpwstr>
  </property>
</Properties>
</file>